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jpg" ContentType="image/jpeg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Montserrat Medium"/>
      <p:regular r:id="rId18"/>
      <p:bold r:id="rId19"/>
      <p:italic r:id="rId20"/>
      <p:boldItalic r:id="rId21"/>
    </p:embeddedFont>
    <p:embeddedFont>
      <p:font typeface="Montserrat ExtraBold"/>
      <p:bold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font" Target="fonts/MontserratMedium-regular.fntdata"/><Relationship Id="rId8" Type="http://schemas.openxmlformats.org/officeDocument/2006/relationships/slide" Target="slides/slide3.xml"/><Relationship Id="rId26" Type="http://schemas.openxmlformats.org/officeDocument/2006/relationships/customXml" Target="../customXml/item3.xml"/><Relationship Id="rId21" Type="http://schemas.openxmlformats.org/officeDocument/2006/relationships/font" Target="fonts/MontserratMedium-boldItalic.fntdata"/><Relationship Id="rId3" Type="http://schemas.openxmlformats.org/officeDocument/2006/relationships/presProps" Target="presProps.xml"/><Relationship Id="rId12" Type="http://schemas.openxmlformats.org/officeDocument/2006/relationships/slide" Target="slides/slide7.xml"/><Relationship Id="rId17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25" Type="http://schemas.openxmlformats.org/officeDocument/2006/relationships/customXml" Target="../customXml/item2.xml"/><Relationship Id="rId20" Type="http://schemas.openxmlformats.org/officeDocument/2006/relationships/font" Target="fonts/MontserratMedium-italic.fntdata"/><Relationship Id="rId2" Type="http://schemas.openxmlformats.org/officeDocument/2006/relationships/viewProps" Target="viewProps.xml"/><Relationship Id="rId16" Type="http://schemas.openxmlformats.org/officeDocument/2006/relationships/font" Target="fonts/Montserrat-italic.fntdata"/><Relationship Id="rId11" Type="http://schemas.openxmlformats.org/officeDocument/2006/relationships/slide" Target="slides/slide6.xml"/><Relationship Id="rId1" Type="http://schemas.openxmlformats.org/officeDocument/2006/relationships/theme" Target="theme/theme2.xml"/><Relationship Id="rId6" Type="http://schemas.openxmlformats.org/officeDocument/2006/relationships/slide" Target="slides/slide1.xml"/><Relationship Id="rId24" Type="http://schemas.openxmlformats.org/officeDocument/2006/relationships/customXml" Target="../customXml/item1.xml"/><Relationship Id="rId23" Type="http://schemas.openxmlformats.org/officeDocument/2006/relationships/font" Target="fonts/MontserratExtraBold-boldItalic.fntdata"/><Relationship Id="rId15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font" Target="fonts/MontserratMedium-bold.fntdata"/><Relationship Id="rId22" Type="http://schemas.openxmlformats.org/officeDocument/2006/relationships/font" Target="fonts/MontserratExtraBold-bold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f21f5520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f21f5520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4aca705a3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f4aca705a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1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2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2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2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2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5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6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9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9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9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9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3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0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b="0" i="0" sz="2800" u="none" cap="none" strike="noStrik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19462" y="122249"/>
            <a:ext cx="827889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113150" y="4525425"/>
            <a:ext cx="25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 </a:t>
            </a:r>
            <a:r>
              <a:rPr b="1" i="0" lang="en-US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</a:t>
            </a:r>
            <a:r>
              <a:rPr b="1" i="0" lang="en-US" sz="1400" u="sng" cap="none" strike="noStrike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dataisgood</a:t>
            </a:r>
            <a:r>
              <a:rPr b="1" i="0" lang="en-US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.com</a:t>
            </a:r>
            <a:endParaRPr b="1" i="0" sz="1400" u="sng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rotWithShape="0" algn="bl" dir="8760000" dist="19050">
              <a:srgbClr val="76A5AF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AWS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37125" y="465125"/>
            <a:ext cx="5735700" cy="5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737600" y="1135525"/>
            <a:ext cx="39036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Before AWS.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What is AWS?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Use of AWS.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Core Services of AWS.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History of AWS.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Advantages of AWS.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7" name="Google Shape;77;p17"/>
          <p:cNvSpPr txBox="1"/>
          <p:nvPr/>
        </p:nvSpPr>
        <p:spPr>
          <a:xfrm>
            <a:off x="938500" y="4221950"/>
            <a:ext cx="6820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t/>
            </a:r>
            <a:endParaRPr b="0" i="0" sz="1150" u="none" cap="none" strike="noStrike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516600" y="465125"/>
            <a:ext cx="46293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AWS</a:t>
            </a:r>
            <a:endParaRPr/>
          </a:p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416100" y="1191300"/>
            <a:ext cx="56415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AWS is a secure cloud service platform.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Offers services to its users like 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Compute power,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Database storage, 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Content delivery, and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○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Help businesses scale and grow.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697400" y="445025"/>
            <a:ext cx="46293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accent1"/>
                </a:solidFill>
              </a:rPr>
              <a:t>Use of AWS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968625" y="1105025"/>
            <a:ext cx="5621400" cy="25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AWS is used for running web applications and servers.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Stores users’ files safely in the cloud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It is used to deliver files quickly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AWS uses and provides Databases to store data.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783850" y="448679"/>
            <a:ext cx="46293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/>
              <a:t>Core AWS Services</a:t>
            </a:r>
            <a:endParaRPr/>
          </a:p>
        </p:txBody>
      </p:sp>
      <p:sp>
        <p:nvSpPr>
          <p:cNvPr id="95" name="Google Shape;95;p20"/>
          <p:cNvSpPr txBox="1"/>
          <p:nvPr>
            <p:ph idx="1" type="body"/>
          </p:nvPr>
        </p:nvSpPr>
        <p:spPr>
          <a:xfrm>
            <a:off x="1085227" y="1323375"/>
            <a:ext cx="2259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EC2.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S3.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VPC.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CloudWatch.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IAM.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1400" y="512325"/>
            <a:ext cx="4629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AWS History</a:t>
            </a:r>
            <a:endParaRPr/>
          </a:p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621400" y="1191300"/>
            <a:ext cx="548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In 2003, Chris Pinkham and Benjamin Black presented idea on the paper.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In 2003, AWS decided to provide service of selling service.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In 2006, AWS launched officially.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IN 2007, AWS launched S3.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In 2008, Microsoft and Google.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title"/>
          </p:nvPr>
        </p:nvSpPr>
        <p:spPr>
          <a:xfrm>
            <a:off x="621400" y="512325"/>
            <a:ext cx="4629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AWS History</a:t>
            </a:r>
            <a:endParaRPr/>
          </a:p>
        </p:txBody>
      </p:sp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621400" y="1191300"/>
            <a:ext cx="548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In 2009, they launched VPC service.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In 2012, AWS 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launched - 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Redshift.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In 2015, their profit which was 4.6 dollar billion.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In 2017, offering more than 1300 services to its customers.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/>
          <p:nvPr>
            <p:ph idx="1" type="body"/>
          </p:nvPr>
        </p:nvSpPr>
        <p:spPr>
          <a:xfrm>
            <a:off x="687350" y="129762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C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ost-effective.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Fast.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No limit on storing data.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Security.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Don’t need to pay and maintain data centers.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3" name="Google Shape;113;p23"/>
          <p:cNvSpPr txBox="1"/>
          <p:nvPr>
            <p:ph idx="4294967295" type="title"/>
          </p:nvPr>
        </p:nvSpPr>
        <p:spPr>
          <a:xfrm>
            <a:off x="510075" y="489999"/>
            <a:ext cx="46293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chemeClr val="lt2"/>
                </a:solidFill>
              </a:rPr>
              <a:t>Benefits of using AWS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7" ma:contentTypeDescription="Create a new document." ma:contentTypeScope="" ma:versionID="4aa9156728ec40ec10fea053bf01ab89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25bd8e2f098c81b399dd4c6c22e90871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uration xmlns="92b31412-8c8f-44f1-a883-141cef3f34cc" xsi:nil="true"/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</documentManagement>
</p:properties>
</file>

<file path=customXml/itemProps1.xml><?xml version="1.0" encoding="utf-8"?>
<ds:datastoreItem xmlns:ds="http://schemas.openxmlformats.org/officeDocument/2006/customXml" ds:itemID="{3491B568-72C1-4DFF-9135-46EFBA5C2A27}"/>
</file>

<file path=customXml/itemProps2.xml><?xml version="1.0" encoding="utf-8"?>
<ds:datastoreItem xmlns:ds="http://schemas.openxmlformats.org/officeDocument/2006/customXml" ds:itemID="{90D1E5A0-8C09-4F00-A090-AD2DD57F49C1}"/>
</file>

<file path=customXml/itemProps3.xml><?xml version="1.0" encoding="utf-8"?>
<ds:datastoreItem xmlns:ds="http://schemas.openxmlformats.org/officeDocument/2006/customXml" ds:itemID="{FA36B848-FDDC-4087-A7FE-47C1CFE0E0C2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